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15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1B2-7F08-463B-9CA0-FB72E680A8D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9262-EEEF-44AD-9339-419C8E0FF1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4376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1B2-7F08-463B-9CA0-FB72E680A8D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9262-EEEF-44AD-9339-419C8E0FF1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4729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1B2-7F08-463B-9CA0-FB72E680A8D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9262-EEEF-44AD-9339-419C8E0FF1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43413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1B2-7F08-463B-9CA0-FB72E680A8D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9262-EEEF-44AD-9339-419C8E0FF1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820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1B2-7F08-463B-9CA0-FB72E680A8D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9262-EEEF-44AD-9339-419C8E0FF1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988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1B2-7F08-463B-9CA0-FB72E680A8D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9262-EEEF-44AD-9339-419C8E0FF1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816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1B2-7F08-463B-9CA0-FB72E680A8D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9262-EEEF-44AD-9339-419C8E0FF1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9003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1B2-7F08-463B-9CA0-FB72E680A8D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9262-EEEF-44AD-9339-419C8E0FF1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7030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1B2-7F08-463B-9CA0-FB72E680A8D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9262-EEEF-44AD-9339-419C8E0FF1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065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1B2-7F08-463B-9CA0-FB72E680A8D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9262-EEEF-44AD-9339-419C8E0FF1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994652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E71B2-7F08-463B-9CA0-FB72E680A8D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29262-EEEF-44AD-9339-419C8E0FF1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4806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57E71B2-7F08-463B-9CA0-FB72E680A8DF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7F29262-EEEF-44AD-9339-419C8E0FF1B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0273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D5D6CE7A-08CD-6E57-23C4-98FBF6D594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4A2C8436-81B9-DC47-8464-5718D65BA41D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5F765C39-3EE0-DDD5-8E46-647A700CB10A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Birinciliği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1700957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3A7646-C756-E3D2-6C34-951E34D01C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E51504D7-708A-F5D6-ECCC-C3012C3C35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9E9BD721-AFC0-CBA0-6EB5-BDE509E8B73D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B50D2D4F-A5B6-7793-4EFC-DCC9F37807B5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İkinciliği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2143978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3BB702-5D05-976E-DDDE-7193A9D81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B835F5C3-30FE-DBCB-F101-63D27838EC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4" name="Metin kutusu 3">
            <a:extLst>
              <a:ext uri="{FF2B5EF4-FFF2-40B4-BE49-F238E27FC236}">
                <a16:creationId xmlns:a16="http://schemas.microsoft.com/office/drawing/2014/main" id="{F1247377-5347-C6AF-D186-55597D32D7B5}"/>
              </a:ext>
            </a:extLst>
          </p:cNvPr>
          <p:cNvSpPr txBox="1"/>
          <p:nvPr/>
        </p:nvSpPr>
        <p:spPr>
          <a:xfrm>
            <a:off x="1368552" y="2862072"/>
            <a:ext cx="71688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>
                <a:solidFill>
                  <a:srgbClr val="0356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Sayın</a:t>
            </a: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id="{B9054568-0339-C6B9-965F-37618D8B6B6F}"/>
              </a:ext>
            </a:extLst>
          </p:cNvPr>
          <p:cNvSpPr txBox="1"/>
          <p:nvPr/>
        </p:nvSpPr>
        <p:spPr>
          <a:xfrm>
            <a:off x="1078992" y="3508403"/>
            <a:ext cx="77480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2025-2026 Eğitim-Öğretim yılı sonunda hak kazanmış olduğunuz </a:t>
            </a:r>
          </a:p>
          <a:p>
            <a:pPr algn="ctr"/>
            <a:r>
              <a:rPr lang="tr-TR" dirty="0">
                <a:solidFill>
                  <a:srgbClr val="2323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….. Meslek Yüksekokulu .... Bölümü/Programı Üçüncülüğü için tebrik eder, bundan sonraki yaşamınızda başarılarınızın artarak devamını dileriz.</a:t>
            </a:r>
          </a:p>
        </p:txBody>
      </p:sp>
    </p:spTree>
    <p:extLst>
      <p:ext uri="{BB962C8B-B14F-4D97-AF65-F5344CB8AC3E}">
        <p14:creationId xmlns:p14="http://schemas.microsoft.com/office/powerpoint/2010/main" val="8925989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84</Words>
  <Application>Microsoft Office PowerPoint</Application>
  <PresentationFormat>A4 Kağıt (210x297 mm)</PresentationFormat>
  <Paragraphs>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Times New Roman</vt:lpstr>
      <vt:lpstr>Office Teması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SAADET AYÇA AKYOL</cp:lastModifiedBy>
  <cp:revision>1</cp:revision>
  <dcterms:created xsi:type="dcterms:W3CDTF">2026-06-02T08:42:27Z</dcterms:created>
  <dcterms:modified xsi:type="dcterms:W3CDTF">2026-06-02T08:43:19Z</dcterms:modified>
</cp:coreProperties>
</file>